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2" r:id="rId7"/>
    <p:sldId id="265" r:id="rId8"/>
    <p:sldId id="279" r:id="rId9"/>
    <p:sldId id="278" r:id="rId10"/>
    <p:sldId id="268" r:id="rId11"/>
    <p:sldId id="274" r:id="rId12"/>
    <p:sldId id="275" r:id="rId13"/>
    <p:sldId id="277" r:id="rId14"/>
    <p:sldId id="26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57" autoAdjust="0"/>
  </p:normalViewPr>
  <p:slideViewPr>
    <p:cSldViewPr snapToGrid="0">
      <p:cViewPr>
        <p:scale>
          <a:sx n="33" d="100"/>
          <a:sy n="33" d="100"/>
        </p:scale>
        <p:origin x="2386" y="1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13/04/2023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13/04/2023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79440" y="576919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Julien Sueur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3FAC-DD7F-46BD-A5EB-AA3BF759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Documentation réalisation matérielle/logicielle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D21ED-3D7A-7285-E369-EA1F3D0F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824CC-A11D-7741-057F-834AA8C0097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86992B-46D9-0A26-C321-B5E63FA1BB54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F089068-8030-F9E8-E603-573453CC5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97EBE41-31C8-D8A2-D669-4F5BE675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A422A0-AB0F-7D8D-6BE2-067BF04A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3D6525-2B1A-BFAA-E7A4-05D60163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2F0784-C110-17E9-BC26-D0EDC341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66460D-907D-2190-4D24-22E35A2E1B2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DC331048-AD70-5ECD-2266-96B2E75C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227" r="2651"/>
          <a:stretch/>
        </p:blipFill>
        <p:spPr>
          <a:xfrm>
            <a:off x="2712720" y="2311180"/>
            <a:ext cx="6766560" cy="1562318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BEEBFC7-3AFD-83C3-02A4-61A003EBEDA4}"/>
              </a:ext>
            </a:extLst>
          </p:cNvPr>
          <p:cNvSpPr txBox="1"/>
          <p:nvPr/>
        </p:nvSpPr>
        <p:spPr>
          <a:xfrm>
            <a:off x="1081381" y="1662733"/>
            <a:ext cx="459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partie du sommaire des annexes concernant mes tâches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A35C5C-5E8B-DDD4-B612-658562CFC7A3}"/>
              </a:ext>
            </a:extLst>
          </p:cNvPr>
          <p:cNvSpPr txBox="1"/>
          <p:nvPr/>
        </p:nvSpPr>
        <p:spPr>
          <a:xfrm>
            <a:off x="4070095" y="3975588"/>
            <a:ext cx="4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LAMP    PhpMyAdmin    Liaison    Site Web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D89DDDD-FEC0-EF1B-A174-B69FE703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640" y="4482370"/>
            <a:ext cx="8581900" cy="10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Suivie du matériel et des ressources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 recette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82065" y="1690688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FA5E6-0A68-45EE-37ED-88C1A216F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06875" y="-4505239"/>
            <a:ext cx="5216210" cy="22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95677 0.95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47" y="4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630D46-338A-41DE-07C9-D710E4D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4141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Suivie du matériels et des ressources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E906D3-C620-52CA-400A-F6FFDC1C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3" y="2435784"/>
            <a:ext cx="7573432" cy="32580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8AE3EED-E609-C394-1ED2-3849CB8C3DBB}"/>
              </a:ext>
            </a:extLst>
          </p:cNvPr>
          <p:cNvSpPr txBox="1"/>
          <p:nvPr/>
        </p:nvSpPr>
        <p:spPr>
          <a:xfrm>
            <a:off x="4056185" y="1542406"/>
            <a:ext cx="407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commun mis à jour au fil du temps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8853BF-7484-6825-C225-195F5F00EE3E}"/>
              </a:ext>
            </a:extLst>
          </p:cNvPr>
          <p:cNvSpPr txBox="1"/>
          <p:nvPr/>
        </p:nvSpPr>
        <p:spPr>
          <a:xfrm>
            <a:off x="-2806137" y="-3905122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matériel est budgétisé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D478F3-6987-FF90-D309-C4C79E35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5826" y="-7010956"/>
            <a:ext cx="5493535" cy="6858000"/>
          </a:xfrm>
          <a:prstGeom prst="rect">
            <a:avLst/>
          </a:prstGeom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458C90-7D0E-96C6-D9E1-F0235D1C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8729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1.54192 -1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96" y="-5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1.56615 -1.1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7" y="-57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1.31706 1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46" y="5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5444 1.02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4" y="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EA2953-4A10-AA89-4E9A-04D3621A1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" r="-1"/>
          <a:stretch/>
        </p:blipFill>
        <p:spPr>
          <a:xfrm>
            <a:off x="5844540" y="144780"/>
            <a:ext cx="5840829" cy="65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8A840-D16F-9540-3930-B61B6DFD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Configuration matériel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D94B67-F9C8-D53F-2800-8543A714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90C5E6A5-511A-5B97-907D-7CAD4582B28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3B5DE3-4D9D-B165-D409-6C67EA2636B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96741D2-EEC4-DD20-9895-18D011BA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D9BC90A-26E4-227C-E572-0443C3AEE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97E2DC-D440-5CC4-B9F6-E2F6A0731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9221CB-3B6D-BFC6-33DB-8B294C6E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1FD8AFF-45E7-BE8C-33C9-A8C00AC50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5F15036-BACA-E01A-7F91-2DE0E278A43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2" descr="Automation PC 3100 | B&amp;R Industrial Automation">
            <a:extLst>
              <a:ext uri="{FF2B5EF4-FFF2-40B4-BE49-F238E27FC236}">
                <a16:creationId xmlns:a16="http://schemas.microsoft.com/office/drawing/2014/main" id="{B64DDE65-27BF-B80B-F6C3-397E4D707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06" y="2094548"/>
            <a:ext cx="1552258" cy="2309491"/>
          </a:xfrm>
          <a:prstGeom prst="rect">
            <a:avLst/>
          </a:prstGeom>
          <a:noFill/>
        </p:spPr>
      </p:pic>
      <p:pic>
        <p:nvPicPr>
          <p:cNvPr id="1026" name="Picture 2" descr="computer database Icon - Free PNG &amp; SVG 568114 - Noun Project">
            <a:extLst>
              <a:ext uri="{FF2B5EF4-FFF2-40B4-BE49-F238E27FC236}">
                <a16:creationId xmlns:a16="http://schemas.microsoft.com/office/drawing/2014/main" id="{02126E3F-991F-33BF-CC02-9397574C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0" y="2296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68D7E5E-BE6B-2BDF-A9AD-E55999D9687B}"/>
              </a:ext>
            </a:extLst>
          </p:cNvPr>
          <p:cNvCxnSpPr>
            <a:cxnSpLocks/>
            <a:stCxn id="1026" idx="3"/>
            <a:endCxn id="4" idx="1"/>
          </p:cNvCxnSpPr>
          <p:nvPr/>
        </p:nvCxnSpPr>
        <p:spPr>
          <a:xfrm>
            <a:off x="4488180" y="3249294"/>
            <a:ext cx="3095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E25A6DC-AE16-4E79-FD65-EC45597CC725}"/>
              </a:ext>
            </a:extLst>
          </p:cNvPr>
          <p:cNvSpPr/>
          <p:nvPr/>
        </p:nvSpPr>
        <p:spPr>
          <a:xfrm>
            <a:off x="6678930" y="1440180"/>
            <a:ext cx="4777740" cy="3836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70716E7-157A-8E31-E64B-03C9F7DAB606}"/>
              </a:ext>
            </a:extLst>
          </p:cNvPr>
          <p:cNvSpPr txBox="1"/>
          <p:nvPr/>
        </p:nvSpPr>
        <p:spPr>
          <a:xfrm>
            <a:off x="6678930" y="1440180"/>
            <a:ext cx="10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0ACF9C-390B-9161-FA1E-9D6BF159146D}"/>
              </a:ext>
            </a:extLst>
          </p:cNvPr>
          <p:cNvSpPr txBox="1"/>
          <p:nvPr/>
        </p:nvSpPr>
        <p:spPr>
          <a:xfrm>
            <a:off x="5233838" y="2879961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14705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FF5E6-EC01-FE21-72D8-676759B4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Développer un module logiciel</a:t>
            </a:r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4B99F5-9B04-658E-6801-DC4AF69D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4" y="2921646"/>
            <a:ext cx="6586538" cy="1014707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7153AC-3A30-B352-794D-394D7E99A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BAB83E2-6B58-422F-C185-F3AB07B4E954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E6D349-BA60-E69D-FB93-30A976DBFEEB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1AA926-C881-6C5F-E0B1-22B0961D0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037488-03A8-F724-DECF-CF156198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89CE79-CB78-B7B6-E298-970D87768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D05017-0F13-D2FF-86EF-72CA716EC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82451C-AA46-C8C1-228C-273272DFA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0DE771-3FFD-BA5F-ABF7-F86741B642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708D54-A021-35C3-0EBD-86943F8B4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98" y="2107570"/>
            <a:ext cx="4910138" cy="24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1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Grand écran</PresentationFormat>
  <Paragraphs>45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Répartition des tâches</vt:lpstr>
      <vt:lpstr>Suivie du matériels et des ressources</vt:lpstr>
      <vt:lpstr>Cahier de recette</vt:lpstr>
      <vt:lpstr>Partie individuelle</vt:lpstr>
      <vt:lpstr>Configuration matériel</vt:lpstr>
      <vt:lpstr>Développer un module logiciel</vt:lpstr>
      <vt:lpstr>Documentation réalisation matérielle/logicielle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julien Sueur</cp:lastModifiedBy>
  <cp:revision>104</cp:revision>
  <dcterms:created xsi:type="dcterms:W3CDTF">2023-01-03T13:46:36Z</dcterms:created>
  <dcterms:modified xsi:type="dcterms:W3CDTF">2023-04-13T12:34:32Z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